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72" r:id="rId4"/>
  </p:sldMasterIdLst>
  <p:notesMasterIdLst>
    <p:notesMasterId r:id="rId18"/>
  </p:notesMasterIdLst>
  <p:handoutMasterIdLst>
    <p:handoutMasterId r:id="rId19"/>
  </p:handoutMasterIdLst>
  <p:sldIdLst>
    <p:sldId id="256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60" r:id="rId17"/>
  </p:sldIdLst>
  <p:sldSz cx="12192000" cy="6858000"/>
  <p:notesSz cx="6858000" cy="9144000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64" autoAdjust="0"/>
  </p:normalViewPr>
  <p:slideViewPr>
    <p:cSldViewPr snapToGrid="0">
      <p:cViewPr varScale="1">
        <p:scale>
          <a:sx n="70" d="100"/>
          <a:sy n="70" d="100"/>
        </p:scale>
        <p:origin x="5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99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xmlns="" id="{94CCDE7A-CCB0-4254-A938-021FE5E68C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FBBE8809-D314-459F-9468-4074EF195C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53C4C-502E-464F-BAA8-27DBB71A0B97}" type="datetimeFigureOut">
              <a:rPr lang="it-IT" smtClean="0"/>
              <a:t>20/04/2022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E57FA047-E051-4289-A85E-B2C015C5BD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0659A542-EC1B-4AD0-9F48-45B95ED926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6DAC5-7919-4EFE-B589-B197185C6E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1929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6E82B-0561-4374-A755-5D7F376F3791}" type="datetimeFigureOut">
              <a:rPr lang="it-IT" noProof="0" smtClean="0"/>
              <a:t>20/04/2022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Modifica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7C824-2132-4BB7-8F95-0CAE4412AE81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438639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C824-2132-4BB7-8F95-0CAE4412AE81}" type="slidenum">
              <a:rPr lang="it-IT" noProof="0" smtClean="0"/>
              <a:t>13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808672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it-IT" smtClean="0"/>
              <a:t>Fare clic per modificare lo stile del sottotitolo dello schema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69B43E50-D8C0-4AB8-B692-D33F8FB1039E}" type="datetime1">
              <a:rPr lang="it-IT" smtClean="0"/>
              <a:t>20/04/2022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030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BDA436-B640-45F7-8025-0249A8DF7542}" type="datetime1">
              <a:rPr lang="it-IT" smtClean="0"/>
              <a:t>20/04/2022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5470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rtlCol="0" anchor="t"/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C23FC634-5A25-4169-AAD1-658470F5C9F9}" type="datetime1">
              <a:rPr lang="it-IT" smtClean="0"/>
              <a:t>20/04/2022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9152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 rtlCol="0"/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DAF5D6-3432-4737-940E-FCB92BD69F81}" type="datetime1">
              <a:rPr lang="it-IT" smtClean="0"/>
              <a:t>20/04/2022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99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/>
              <a:t>Modificare gli stili del testo dello schema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460E87A-404B-43E1-8A8D-30D2BCF7A226}" type="datetime1">
              <a:rPr lang="it-IT" smtClean="0"/>
              <a:t>20/04/2022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929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C6B7B6-6BDC-4A28-8E73-1A61448F0380}" type="datetime1">
              <a:rPr lang="it-IT" smtClean="0"/>
              <a:t>20/04/2022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716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12" name="Titolo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D3F342-B5CF-4467-B9DB-4E2655A2B423}" type="datetime1">
              <a:rPr lang="it-IT" smtClean="0"/>
              <a:t>20/04/2022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2857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8DD4B2-C3E2-48E8-85F3-188260B629C0}" type="datetime1">
              <a:rPr lang="it-IT" smtClean="0"/>
              <a:t>20/04/2022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Rettangolo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431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83F823-4EEB-4AE7-8B22-3110E500D1B4}" type="datetime1">
              <a:rPr lang="it-IT" smtClean="0"/>
              <a:t>20/04/2022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269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7145F33-5E4E-49B7-BF39-AB2289E91211}" type="datetime1">
              <a:rPr lang="it-IT" smtClean="0"/>
              <a:t>20/04/2022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329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8C4A86-2147-43A1-9110-C8F45FAA8631}" type="datetime1">
              <a:rPr lang="it-IT" smtClean="0"/>
              <a:t>20/04/2022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8080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9F3A7810-D3C5-4121-96C0-0361F9B18797}" type="datetime1">
              <a:rPr lang="it-IT" smtClean="0"/>
              <a:t>20/04/2022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D57F1E4F-1CFF-5643-939E-217C01CDF565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8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ttangolo 14">
            <a:extLst>
              <a:ext uri="{FF2B5EF4-FFF2-40B4-BE49-F238E27FC236}">
                <a16:creationId xmlns:a16="http://schemas.microsoft.com/office/drawing/2014/main" xmlns="" id="{493D4EDA-58E0-40CC-B3CA-14CDEB349D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7" name="Immagine 6" descr="Connessioni digitali">
            <a:extLst>
              <a:ext uri="{FF2B5EF4-FFF2-40B4-BE49-F238E27FC236}">
                <a16:creationId xmlns:a16="http://schemas.microsoft.com/office/drawing/2014/main" xmlns="" id="{3840F91C-EDD0-4D4E-A4AB-E6C77856C8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5" t="9091" r="350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xmlns="" id="{AA9EB0BC-A85E-4C26-B355-5DFCEF6CCB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xmlns="" id="{3643E56B-BD42-413D-B17D-7958270F5D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xmlns="" id="{96C04F74-9467-4FA5-95DC-8D481A2974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xmlns="" id="{D73DE1C3-5C37-42E9-A3F0-256F193832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ttangolo 21">
            <a:extLst>
              <a:ext uri="{FF2B5EF4-FFF2-40B4-BE49-F238E27FC236}">
                <a16:creationId xmlns:a16="http://schemas.microsoft.com/office/drawing/2014/main" xmlns="" id="{4A2E7EC3-E07C-46CE-9B25-41865A5068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500035"/>
            <a:ext cx="10993549" cy="895244"/>
          </a:xfrm>
        </p:spPr>
        <p:txBody>
          <a:bodyPr rtlCol="0">
            <a:noAutofit/>
          </a:bodyPr>
          <a:lstStyle/>
          <a:p>
            <a:pPr rtl="0"/>
            <a:r>
              <a:rPr lang="it-IT" dirty="0" smtClean="0">
                <a:solidFill>
                  <a:schemeClr val="bg1"/>
                </a:solidFill>
              </a:rPr>
              <a:t>PON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48B6CF59-4E5B-494D-A2F7-97ADD01E6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67246"/>
            <a:ext cx="10993546" cy="484822"/>
          </a:xfrm>
        </p:spPr>
        <p:txBody>
          <a:bodyPr rtlCol="0">
            <a:normAutofit/>
          </a:bodyPr>
          <a:lstStyle/>
          <a:p>
            <a:r>
              <a:rPr lang="it-IT" sz="2400" dirty="0">
                <a:solidFill>
                  <a:srgbClr val="7CEBFF"/>
                </a:solidFill>
              </a:rPr>
              <a:t>ROBOTICAMENTE GIALLO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524572" y="5640316"/>
            <a:ext cx="3543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95000"/>
                  </a:schemeClr>
                </a:solidFill>
              </a:rPr>
              <a:t>Esperto: Prof. </a:t>
            </a:r>
            <a:r>
              <a:rPr lang="it-IT" dirty="0" err="1" smtClean="0">
                <a:solidFill>
                  <a:schemeClr val="bg1">
                    <a:lumMod val="95000"/>
                  </a:schemeClr>
                </a:solidFill>
              </a:rPr>
              <a:t>Sapia</a:t>
            </a:r>
            <a:r>
              <a:rPr lang="it-IT" dirty="0" smtClean="0">
                <a:solidFill>
                  <a:schemeClr val="bg1">
                    <a:lumMod val="95000"/>
                  </a:schemeClr>
                </a:solidFill>
              </a:rPr>
              <a:t> Gianfranco</a:t>
            </a:r>
          </a:p>
          <a:p>
            <a:r>
              <a:rPr lang="it-IT" dirty="0" smtClean="0">
                <a:solidFill>
                  <a:schemeClr val="bg1">
                    <a:lumMod val="95000"/>
                  </a:schemeClr>
                </a:solidFill>
              </a:rPr>
              <a:t>Tutor: Prof.ssa </a:t>
            </a:r>
            <a:r>
              <a:rPr lang="it-IT" dirty="0" err="1" smtClean="0">
                <a:solidFill>
                  <a:schemeClr val="bg1">
                    <a:lumMod val="95000"/>
                  </a:schemeClr>
                </a:solidFill>
              </a:rPr>
              <a:t>Vennari</a:t>
            </a:r>
            <a:r>
              <a:rPr lang="it-IT" dirty="0" smtClean="0">
                <a:solidFill>
                  <a:schemeClr val="bg1">
                    <a:lumMod val="95000"/>
                  </a:schemeClr>
                </a:solidFill>
              </a:rPr>
              <a:t> Caterina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0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3517d0e7-949e-46b0-8556-070ebb8d7a99"/>
          <p:cNvSpPr>
            <a:spLocks noChangeAspect="1" noChangeArrowheads="1"/>
          </p:cNvSpPr>
          <p:nvPr/>
        </p:nvSpPr>
        <p:spPr bwMode="auto">
          <a:xfrm>
            <a:off x="2167255" y="3709080"/>
            <a:ext cx="2639460" cy="263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31" y="1296999"/>
            <a:ext cx="3618121" cy="482416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8465" y="-13277826"/>
            <a:ext cx="9091034" cy="1212137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874" y="1255634"/>
            <a:ext cx="3637430" cy="484990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983" y="1255634"/>
            <a:ext cx="3454120" cy="460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6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38" y="1268506"/>
            <a:ext cx="3469340" cy="462578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437" y="1268506"/>
            <a:ext cx="3424516" cy="456602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612" y="1228162"/>
            <a:ext cx="3529854" cy="470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4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24" y="1412965"/>
            <a:ext cx="3642904" cy="485720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0" y="1412965"/>
            <a:ext cx="3466557" cy="462207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099" y="1469025"/>
            <a:ext cx="3382464" cy="450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7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ttangolo 9">
            <a:extLst>
              <a:ext uri="{FF2B5EF4-FFF2-40B4-BE49-F238E27FC236}">
                <a16:creationId xmlns:a16="http://schemas.microsoft.com/office/drawing/2014/main" xmlns="" id="{379F11E2-8BA5-4C5C-AE7C-361E5EA011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/>
          </a:p>
        </p:txBody>
      </p:sp>
      <p:pic>
        <p:nvPicPr>
          <p:cNvPr id="5" name="Immagine 4" descr="Numeri digitali">
            <a:extLst>
              <a:ext uri="{FF2B5EF4-FFF2-40B4-BE49-F238E27FC236}">
                <a16:creationId xmlns:a16="http://schemas.microsoft.com/office/drawing/2014/main" xmlns="" id="{A21EA617-6D48-425F-97A8-7FEC82C8F4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9" r="9642" b="1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7C00E1DA-EC7C-40FC-95E3-11FDCD2E42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F87E73C-2B1A-4602-BFBE-CFE1E55D9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6"/>
            <a:ext cx="3081576" cy="1746762"/>
          </a:xfrm>
        </p:spPr>
        <p:txBody>
          <a:bodyPr rtlCol="0">
            <a:normAutofit/>
          </a:bodyPr>
          <a:lstStyle/>
          <a:p>
            <a:pPr rtl="0"/>
            <a:r>
              <a:rPr lang="it-IT">
                <a:solidFill>
                  <a:srgbClr val="FFFFFF"/>
                </a:solidFill>
              </a:rPr>
              <a:t>Grazie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A9CB511D-EA45-4336-847C-125266714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2629006"/>
          </a:xfrm>
        </p:spPr>
        <p:txBody>
          <a:bodyPr rtlCol="0">
            <a:normAutofit/>
          </a:bodyPr>
          <a:lstStyle/>
          <a:p>
            <a:pPr rtl="0"/>
            <a:endParaRPr lang="it-IT" dirty="0">
              <a:solidFill>
                <a:schemeClr val="bg2"/>
              </a:solidFill>
            </a:endParaRPr>
          </a:p>
          <a:p>
            <a:pPr rtl="0"/>
            <a:endParaRPr lang="it-IT" dirty="0">
              <a:solidFill>
                <a:schemeClr val="bg2"/>
              </a:solidFill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xmlns="" id="{9A421166-2996-41A7-B094-AE5316F347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xmlns="" id="{FDBB1B92-A3EB-43E4-8FAB-D20E8ED14C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xmlns="" id="{3F3972F4-FE7E-48EA-AAD8-9BE5750A66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xmlns="" id="{221614E5-870B-4D5E-A43B-8FF7E53234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50134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23" y="1284805"/>
            <a:ext cx="3114392" cy="415252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434" y="1284805"/>
            <a:ext cx="3177766" cy="423702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375" y="930242"/>
            <a:ext cx="3916767" cy="293757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4620" y="4100723"/>
            <a:ext cx="3564276" cy="26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3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68" y="959123"/>
            <a:ext cx="3512345" cy="263425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141" y="959122"/>
            <a:ext cx="3512345" cy="263425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934" y="959123"/>
            <a:ext cx="3604386" cy="270329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0552" y="3965418"/>
            <a:ext cx="3504071" cy="262805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8755" y="3885805"/>
            <a:ext cx="3810462" cy="285784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768" y="3965418"/>
            <a:ext cx="3597619" cy="269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4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80" y="918948"/>
            <a:ext cx="3675679" cy="275675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057" y="1981784"/>
            <a:ext cx="3623848" cy="271788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5203" y="837467"/>
            <a:ext cx="3395743" cy="452765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795" y="3820563"/>
            <a:ext cx="2878248" cy="283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1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89" y="905345"/>
            <a:ext cx="3391086" cy="452144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383" y="3567065"/>
            <a:ext cx="3187386" cy="318153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800" y="624688"/>
            <a:ext cx="2760552" cy="28699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9464" y="1070066"/>
            <a:ext cx="3267546" cy="435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6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109" y="937624"/>
            <a:ext cx="3681549" cy="4908732"/>
          </a:xfrm>
          <a:prstGeom prst="rect">
            <a:avLst/>
          </a:prstGeom>
        </p:spPr>
      </p:pic>
      <p:sp>
        <p:nvSpPr>
          <p:cNvPr id="3" name="AutoShape 2" descr="blob:https://web.whatsapp.com/12e37bb8-cf51-4dc2-a7d4-8d7b2e768859"/>
          <p:cNvSpPr>
            <a:spLocks noChangeAspect="1" noChangeArrowheads="1"/>
          </p:cNvSpPr>
          <p:nvPr/>
        </p:nvSpPr>
        <p:spPr bwMode="auto">
          <a:xfrm>
            <a:off x="207827" y="-24896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4" descr="blob:https://web.whatsapp.com/12e37bb8-cf51-4dc2-a7d4-8d7b2e76885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618" y="934724"/>
            <a:ext cx="3683724" cy="491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2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2" y="1073333"/>
            <a:ext cx="3537856" cy="471714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025" y="1044308"/>
            <a:ext cx="3559626" cy="474616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044" y="1044308"/>
            <a:ext cx="3559626" cy="474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7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6" y="1151711"/>
            <a:ext cx="3553096" cy="473746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245" y="1151711"/>
            <a:ext cx="3553097" cy="473746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975" y="1151711"/>
            <a:ext cx="3585751" cy="478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62" y="1227909"/>
            <a:ext cx="3585754" cy="478100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316" y="1227909"/>
            <a:ext cx="3471455" cy="462860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852" y="1227909"/>
            <a:ext cx="3471454" cy="46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1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o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BC12AA-1C15-4500-BC9C-8EE83A441DE9}">
  <ds:schemaRefs>
    <ds:schemaRef ds:uri="http://purl.org/dc/elements/1.1/"/>
    <ds:schemaRef ds:uri="16c05727-aa75-4e4a-9b5f-8a80a1165891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71af3243-3dd4-4a8d-8c0d-dd76da1f02a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A0CF3B2-1F0F-4FC5-8002-3E4869ABAD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69AFF4-BB30-4BA0-AD22-82CC3C4327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Progettazione Dividendo per la tecnologia</Template>
  <TotalTime>0</TotalTime>
  <Words>16</Words>
  <Application>Microsoft Office PowerPoint</Application>
  <PresentationFormat>Widescreen</PresentationFormat>
  <Paragraphs>6</Paragraphs>
  <Slides>13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7" baseType="lpstr">
      <vt:lpstr>Calibri</vt:lpstr>
      <vt:lpstr>Gill Sans MT</vt:lpstr>
      <vt:lpstr>Wingdings 2</vt:lpstr>
      <vt:lpstr>Dividendo</vt:lpstr>
      <vt:lpstr>PON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2022-04-01T13:13:02Z</dcterms:created>
  <dcterms:modified xsi:type="dcterms:W3CDTF">2022-04-20T17:18:13Z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